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3030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A0A-210C-4574-923A-21FCB3E1BB27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B159-BCA0-41AB-A3E2-158B82C2A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A0A-210C-4574-923A-21FCB3E1BB27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B159-BCA0-41AB-A3E2-158B82C2A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A0A-210C-4574-923A-21FCB3E1BB27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B159-BCA0-41AB-A3E2-158B82C2A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A0A-210C-4574-923A-21FCB3E1BB27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B159-BCA0-41AB-A3E2-158B82C2A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A0A-210C-4574-923A-21FCB3E1BB27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B159-BCA0-41AB-A3E2-158B82C2A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A0A-210C-4574-923A-21FCB3E1BB27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B159-BCA0-41AB-A3E2-158B82C2A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A0A-210C-4574-923A-21FCB3E1BB27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B159-BCA0-41AB-A3E2-158B82C2A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A0A-210C-4574-923A-21FCB3E1BB27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B159-BCA0-41AB-A3E2-158B82C2A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A0A-210C-4574-923A-21FCB3E1BB27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B159-BCA0-41AB-A3E2-158B82C2A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A0A-210C-4574-923A-21FCB3E1BB27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B159-BCA0-41AB-A3E2-158B82C2A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A0A-210C-4574-923A-21FCB3E1BB27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B159-BCA0-41AB-A3E2-158B82C2A2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BFA0A-210C-4574-923A-21FCB3E1BB27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AB159-BCA0-41AB-A3E2-158B82C2A2E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1600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André ROMAN</dc:creator>
  <cp:lastModifiedBy>André ROMAN</cp:lastModifiedBy>
  <cp:revision>3</cp:revision>
  <dcterms:created xsi:type="dcterms:W3CDTF">2021-04-16T12:41:43Z</dcterms:created>
  <dcterms:modified xsi:type="dcterms:W3CDTF">2021-04-16T12:59:37Z</dcterms:modified>
</cp:coreProperties>
</file>