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202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68117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André ROMAN</dc:creator>
  <cp:lastModifiedBy>André ROMAN</cp:lastModifiedBy>
  <cp:revision>1</cp:revision>
  <dcterms:created xsi:type="dcterms:W3CDTF">2021-04-16T12:41:43Z</dcterms:created>
  <dcterms:modified xsi:type="dcterms:W3CDTF">2021-04-16T12:45:11Z</dcterms:modified>
</cp:coreProperties>
</file>